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B0C9-2E3D-4259-BB1B-96464DE345E2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7766-A6B9-4BC6-9AD5-DC286987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B0C9-2E3D-4259-BB1B-96464DE345E2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17766-A6B9-4BC6-9AD5-DC286987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6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57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11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33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2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5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4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66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93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68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1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5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1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</a:t>
            </a:r>
            <a:r>
              <a:rPr lang="ko-KR" altLang="en-US" smtClean="0"/>
              <a:t>씬 임포트</a:t>
            </a:r>
            <a:r>
              <a:rPr lang="en-US" altLang="ko-KR" smtClean="0"/>
              <a:t>(Import)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9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</a:t>
            </a:r>
            <a:r>
              <a:rPr lang="ko-KR" altLang="en-US" smtClean="0"/>
              <a:t>씬 임포트</a:t>
            </a:r>
            <a:r>
              <a:rPr lang="en-US" altLang="ko-KR" smtClean="0"/>
              <a:t>(Import)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</a:t>
            </a:r>
            <a:r>
              <a:rPr lang="ko-KR" altLang="en-US" smtClean="0"/>
              <a:t>씬 임포트</a:t>
            </a:r>
            <a:r>
              <a:rPr lang="en-US" altLang="ko-KR" smtClean="0"/>
              <a:t>(Import)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1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</a:t>
            </a:r>
            <a:r>
              <a:rPr lang="ko-KR" altLang="en-US" smtClean="0"/>
              <a:t>씬 임포트</a:t>
            </a:r>
            <a:r>
              <a:rPr lang="en-US" altLang="ko-KR" smtClean="0"/>
              <a:t>(Import)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</a:t>
            </a:r>
            <a:r>
              <a:rPr lang="ko-KR" altLang="en-US" smtClean="0"/>
              <a:t>씬 임포트</a:t>
            </a:r>
            <a:r>
              <a:rPr lang="en-US" altLang="ko-KR" smtClean="0"/>
              <a:t>(Import)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6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1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3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3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6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7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5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0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 </a:t>
            </a:r>
            <a:r>
              <a:rPr lang="ko-KR" altLang="en-US" smtClean="0"/>
              <a:t>객체 모델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5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7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0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56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6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8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64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07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6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4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9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6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9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9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8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File Export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2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6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6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17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91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8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3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9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17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노드와 씬 그래프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File Export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3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8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7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93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84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58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6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4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0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9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File Export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2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5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9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4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0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45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43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10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4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14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1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1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65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5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43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22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, </a:t>
            </a:r>
            <a:r>
              <a:rPr lang="ko-KR" altLang="en-US" smtClean="0"/>
              <a:t>재질</a:t>
            </a:r>
            <a:r>
              <a:rPr lang="en-US" altLang="ko-KR" smtClean="0"/>
              <a:t>, </a:t>
            </a:r>
            <a:r>
              <a:rPr lang="ko-KR" altLang="en-US" smtClean="0"/>
              <a:t>텍스쳐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6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9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4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370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8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FBX SDK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3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30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91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48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51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1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0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7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411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6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Microsoft Office PowerPoint</Application>
  <PresentationFormat>화면 슬라이드 쇼(4:3)</PresentationFormat>
  <Paragraphs>109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3" baseType="lpstr">
      <vt:lpstr>맑은 고딕</vt:lpstr>
      <vt:lpstr>Arial</vt:lpstr>
      <vt:lpstr>Lucida Sans Unicode</vt:lpstr>
      <vt:lpstr>Office 테마</vt:lpstr>
      <vt:lpstr>Game Programming with DirectX</vt:lpstr>
      <vt:lpstr>FBX</vt:lpstr>
      <vt:lpstr>FBX</vt:lpstr>
      <vt:lpstr>FBX</vt:lpstr>
      <vt:lpstr>FBX File Export</vt:lpstr>
      <vt:lpstr>FBX File Export</vt:lpstr>
      <vt:lpstr>FBX File Export</vt:lpstr>
      <vt:lpstr>FBX SDK</vt:lpstr>
      <vt:lpstr>FBX SDK</vt:lpstr>
      <vt:lpstr>FBX SDK</vt:lpstr>
      <vt:lpstr>FBX SDK</vt:lpstr>
      <vt:lpstr>FBX SDK</vt:lpstr>
      <vt:lpstr>FBX SDK</vt:lpstr>
      <vt:lpstr>FBX SDK</vt:lpstr>
      <vt:lpstr>FBX SDK</vt:lpstr>
      <vt:lpstr>FBX 씬 임포트(Import)</vt:lpstr>
      <vt:lpstr>FBX 씬 임포트(Import)</vt:lpstr>
      <vt:lpstr>FBX 씬 임포트(Import)</vt:lpstr>
      <vt:lpstr>FBX 씬 임포트(Import)</vt:lpstr>
      <vt:lpstr>FBX 씬 임포트(Import)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FBX SDK 객체 모델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노드와 씬 그래프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메쉬, 재질, 텍스쳐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2018-10-22T14:41:43Z</dcterms:created>
  <dcterms:modified xsi:type="dcterms:W3CDTF">2018-10-22T14:41:43Z</dcterms:modified>
</cp:coreProperties>
</file>